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0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9.png" ContentType="image/png"/>
  <Override PartName="/ppt/media/image30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12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C72B4F-7A13-4A59-9697-6E7B028B05F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EA0976-A38F-42F4-98E6-165657367E5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92407A-F18E-4848-8065-1516AE42AE8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A8D42A-7FE2-4C5A-A5C2-E04E2275ACF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773FDB-F4B6-4D16-8A4C-A8501EFBC04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7BE3C7-26C0-48FC-85B2-A7526CCCCB8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D5E9A2-4BF7-41BB-899E-10513C39006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B03288-6431-4CD0-949E-6B7C8233EF2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B078A8-3DC4-46E2-8DDB-26D4D8760AC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74DFD9-E4E7-41F4-9108-3130AB89121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24F318-0039-4AAC-9AB3-E9AD380CCE7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8AB0C9-4B48-4146-A2C5-3785C8F9B2D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C16000B-66E0-41EE-AF38-B33F58BC04A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08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09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11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1427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2024-08-28T10:01:22Z</dcterms:modified>
  <cp:revision>57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